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749563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(11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8427CF-4DBF-7B53-C819-64E232ADD9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773" y="3274204"/>
            <a:ext cx="5161182" cy="60669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Step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13 USPSA</a:t>
            </a:r>
          </a:p>
          <a:p>
            <a:endParaRPr lang="en-US" dirty="0"/>
          </a:p>
          <a:p>
            <a:r>
              <a:rPr lang="en-US" dirty="0"/>
              <a:t>Handgun start position: hands touching upper set of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lower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118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2023-01-18T16:46:37Z</dcterms:modified>
  <cp:category>Shooting</cp:category>
</cp:coreProperties>
</file>

<file path=docProps/thumbnail.jpeg>
</file>